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456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339110-F0CA-4E16-8AFE-4F8D1A40E3E3}" type="datetimeFigureOut">
              <a:rPr lang="ko-KR" altLang="en-US" smtClean="0"/>
              <a:t>2025-08-12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7CA503-08B5-47B5-AB12-7F3ECDB89AD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58792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339110-F0CA-4E16-8AFE-4F8D1A40E3E3}" type="datetimeFigureOut">
              <a:rPr lang="ko-KR" altLang="en-US" smtClean="0"/>
              <a:t>2025-08-12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7CA503-08B5-47B5-AB12-7F3ECDB89AD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263505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339110-F0CA-4E16-8AFE-4F8D1A40E3E3}" type="datetimeFigureOut">
              <a:rPr lang="ko-KR" altLang="en-US" smtClean="0"/>
              <a:t>2025-08-12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7CA503-08B5-47B5-AB12-7F3ECDB89AD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563902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339110-F0CA-4E16-8AFE-4F8D1A40E3E3}" type="datetimeFigureOut">
              <a:rPr lang="ko-KR" altLang="en-US" smtClean="0"/>
              <a:t>2025-08-12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7CA503-08B5-47B5-AB12-7F3ECDB89AD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584661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339110-F0CA-4E16-8AFE-4F8D1A40E3E3}" type="datetimeFigureOut">
              <a:rPr lang="ko-KR" altLang="en-US" smtClean="0"/>
              <a:t>2025-08-12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7CA503-08B5-47B5-AB12-7F3ECDB89AD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482883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339110-F0CA-4E16-8AFE-4F8D1A40E3E3}" type="datetimeFigureOut">
              <a:rPr lang="ko-KR" altLang="en-US" smtClean="0"/>
              <a:t>2025-08-12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7CA503-08B5-47B5-AB12-7F3ECDB89AD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091344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339110-F0CA-4E16-8AFE-4F8D1A40E3E3}" type="datetimeFigureOut">
              <a:rPr lang="ko-KR" altLang="en-US" smtClean="0"/>
              <a:t>2025-08-12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7CA503-08B5-47B5-AB12-7F3ECDB89AD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603466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339110-F0CA-4E16-8AFE-4F8D1A40E3E3}" type="datetimeFigureOut">
              <a:rPr lang="ko-KR" altLang="en-US" smtClean="0"/>
              <a:t>2025-08-12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7CA503-08B5-47B5-AB12-7F3ECDB89AD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289941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339110-F0CA-4E16-8AFE-4F8D1A40E3E3}" type="datetimeFigureOut">
              <a:rPr lang="ko-KR" altLang="en-US" smtClean="0"/>
              <a:t>2025-08-12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7CA503-08B5-47B5-AB12-7F3ECDB89AD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282662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339110-F0CA-4E16-8AFE-4F8D1A40E3E3}" type="datetimeFigureOut">
              <a:rPr lang="ko-KR" altLang="en-US" smtClean="0"/>
              <a:t>2025-08-12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7CA503-08B5-47B5-AB12-7F3ECDB89AD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936910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339110-F0CA-4E16-8AFE-4F8D1A40E3E3}" type="datetimeFigureOut">
              <a:rPr lang="ko-KR" altLang="en-US" smtClean="0"/>
              <a:t>2025-08-12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7CA503-08B5-47B5-AB12-7F3ECDB89AD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211188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339110-F0CA-4E16-8AFE-4F8D1A40E3E3}" type="datetimeFigureOut">
              <a:rPr lang="ko-KR" altLang="en-US" smtClean="0"/>
              <a:t>2025-08-12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7CA503-08B5-47B5-AB12-7F3ECDB89AD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319209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320" y="0"/>
            <a:ext cx="11406162" cy="5883097"/>
          </a:xfrm>
          <a:prstGeom prst="rect">
            <a:avLst/>
          </a:prstGeom>
        </p:spPr>
      </p:pic>
      <p:sp>
        <p:nvSpPr>
          <p:cNvPr id="5" name="직사각형 4"/>
          <p:cNvSpPr/>
          <p:nvPr/>
        </p:nvSpPr>
        <p:spPr>
          <a:xfrm>
            <a:off x="4408098" y="2316163"/>
            <a:ext cx="284672" cy="789346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왼쪽 화살표 5"/>
          <p:cNvSpPr/>
          <p:nvPr/>
        </p:nvSpPr>
        <p:spPr>
          <a:xfrm>
            <a:off x="3950898" y="2529682"/>
            <a:ext cx="457200" cy="153133"/>
          </a:xfrm>
          <a:prstGeom prst="left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TextBox 6"/>
          <p:cNvSpPr txBox="1"/>
          <p:nvPr/>
        </p:nvSpPr>
        <p:spPr>
          <a:xfrm>
            <a:off x="2691442" y="2452359"/>
            <a:ext cx="129539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>
                <a:solidFill>
                  <a:srgbClr val="C00000"/>
                </a:solidFill>
              </a:rPr>
              <a:t>Tuition&amp; Fees</a:t>
            </a:r>
            <a:endParaRPr lang="ko-KR" altLang="en-US" sz="1400" dirty="0">
              <a:solidFill>
                <a:srgbClr val="C0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770407" y="2189205"/>
            <a:ext cx="1190445" cy="25391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ko-KR" altLang="en-US" sz="1050" b="1" dirty="0">
              <a:solidFill>
                <a:srgbClr val="C0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770406" y="2428899"/>
            <a:ext cx="1190445" cy="25391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altLang="ko-KR" sz="1050" b="1" dirty="0">
                <a:solidFill>
                  <a:srgbClr val="C00000"/>
                </a:solidFill>
              </a:rPr>
              <a:t>Tuition Fee</a:t>
            </a:r>
            <a:endParaRPr lang="ko-KR" altLang="en-US" sz="1050" b="1" dirty="0">
              <a:solidFill>
                <a:srgbClr val="C0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770406" y="2709902"/>
            <a:ext cx="1190445" cy="25391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ko-KR" altLang="en-US" sz="1050" b="1" dirty="0">
              <a:solidFill>
                <a:srgbClr val="C0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770406" y="2990905"/>
            <a:ext cx="1190445" cy="25391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altLang="ko-KR" sz="1050" b="1" dirty="0">
                <a:solidFill>
                  <a:srgbClr val="C00000"/>
                </a:solidFill>
              </a:rPr>
              <a:t>Sub-Total</a:t>
            </a:r>
            <a:endParaRPr lang="ko-KR" altLang="en-US" sz="1050" b="1" dirty="0">
              <a:solidFill>
                <a:srgbClr val="C00000"/>
              </a:solidFill>
            </a:endParaRPr>
          </a:p>
        </p:txBody>
      </p:sp>
      <p:sp>
        <p:nvSpPr>
          <p:cNvPr id="12" name="직사각형 11"/>
          <p:cNvSpPr/>
          <p:nvPr/>
        </p:nvSpPr>
        <p:spPr>
          <a:xfrm>
            <a:off x="4408098" y="3317517"/>
            <a:ext cx="284672" cy="981792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왼쪽 화살표 12"/>
          <p:cNvSpPr/>
          <p:nvPr/>
        </p:nvSpPr>
        <p:spPr>
          <a:xfrm>
            <a:off x="3950898" y="3357608"/>
            <a:ext cx="457200" cy="153133"/>
          </a:xfrm>
          <a:prstGeom prst="left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TextBox 13"/>
          <p:cNvSpPr txBox="1"/>
          <p:nvPr/>
        </p:nvSpPr>
        <p:spPr>
          <a:xfrm>
            <a:off x="3214059" y="3248353"/>
            <a:ext cx="129539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>
                <a:solidFill>
                  <a:srgbClr val="C00000"/>
                </a:solidFill>
              </a:rPr>
              <a:t>Tuition Reduction</a:t>
            </a:r>
            <a:endParaRPr lang="ko-KR" altLang="en-US" sz="1400" dirty="0">
              <a:solidFill>
                <a:srgbClr val="C00000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770405" y="4128192"/>
            <a:ext cx="1190445" cy="25391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altLang="ko-KR" sz="1050" b="1" dirty="0">
                <a:solidFill>
                  <a:srgbClr val="C00000"/>
                </a:solidFill>
              </a:rPr>
              <a:t>Sub-Total</a:t>
            </a:r>
            <a:endParaRPr lang="ko-KR" altLang="en-US" sz="1050" b="1" dirty="0">
              <a:solidFill>
                <a:srgbClr val="C00000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770404" y="3281401"/>
            <a:ext cx="1190445" cy="25391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altLang="ko-KR" sz="1050" b="1" dirty="0">
                <a:solidFill>
                  <a:srgbClr val="C00000"/>
                </a:solidFill>
              </a:rPr>
              <a:t>Scholarship</a:t>
            </a:r>
            <a:endParaRPr lang="ko-KR" altLang="en-US" sz="1050" b="1" dirty="0">
              <a:solidFill>
                <a:srgbClr val="C00000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134401" y="3268724"/>
            <a:ext cx="1190445" cy="25391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ko-KR" altLang="en-US" sz="1050" b="1" dirty="0">
              <a:solidFill>
                <a:srgbClr val="C00000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6038485" y="4128192"/>
            <a:ext cx="1190445" cy="25391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ko-KR" altLang="en-US" sz="1050" b="1" dirty="0">
              <a:solidFill>
                <a:srgbClr val="C00000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6038485" y="4703950"/>
            <a:ext cx="1190445" cy="25391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/>
            <a:r>
              <a:rPr lang="en-US" altLang="ko-KR" sz="1050" b="1" dirty="0" err="1">
                <a:solidFill>
                  <a:srgbClr val="C00000"/>
                </a:solidFill>
              </a:rPr>
              <a:t>x,xxx,xxx</a:t>
            </a:r>
            <a:endParaRPr lang="ko-KR" altLang="en-US" sz="1050" b="1" dirty="0">
              <a:solidFill>
                <a:srgbClr val="C00000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4550434" y="4703763"/>
            <a:ext cx="1190445" cy="25391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altLang="ko-KR" sz="1050" b="1" dirty="0">
                <a:solidFill>
                  <a:srgbClr val="C00000"/>
                </a:solidFill>
              </a:rPr>
              <a:t>Total Amount</a:t>
            </a:r>
            <a:endParaRPr lang="ko-KR" altLang="en-US" sz="1050" b="1" dirty="0">
              <a:solidFill>
                <a:srgbClr val="C00000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4408099" y="1874862"/>
            <a:ext cx="1043796" cy="25391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altLang="ko-KR" sz="1050" b="1" dirty="0">
                <a:solidFill>
                  <a:srgbClr val="C00000"/>
                </a:solidFill>
              </a:rPr>
              <a:t>Name</a:t>
            </a:r>
            <a:endParaRPr lang="ko-KR" altLang="en-US" sz="1050" b="1" dirty="0">
              <a:solidFill>
                <a:srgbClr val="C00000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4373590" y="1605060"/>
            <a:ext cx="1190448" cy="25391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altLang="ko-KR" sz="1050" b="1" dirty="0">
                <a:solidFill>
                  <a:srgbClr val="C00000"/>
                </a:solidFill>
              </a:rPr>
              <a:t>Application No.</a:t>
            </a:r>
            <a:endParaRPr lang="ko-KR" altLang="en-US" sz="1050" b="1" dirty="0">
              <a:solidFill>
                <a:srgbClr val="C00000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8311134" y="1947966"/>
            <a:ext cx="1383108" cy="25391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ko-KR" altLang="en-US" sz="1050" b="1" dirty="0">
              <a:solidFill>
                <a:srgbClr val="C00000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657067" y="1591238"/>
            <a:ext cx="1383108" cy="25391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ko-KR" altLang="en-US" sz="1050" b="1" dirty="0">
              <a:solidFill>
                <a:srgbClr val="C00000"/>
              </a:solidFill>
            </a:endParaRPr>
          </a:p>
        </p:txBody>
      </p:sp>
      <p:sp>
        <p:nvSpPr>
          <p:cNvPr id="25" name="직사각형 24"/>
          <p:cNvSpPr/>
          <p:nvPr/>
        </p:nvSpPr>
        <p:spPr>
          <a:xfrm>
            <a:off x="4522396" y="4687940"/>
            <a:ext cx="2706534" cy="269739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6" name="아래쪽 화살표 25"/>
          <p:cNvSpPr/>
          <p:nvPr/>
        </p:nvSpPr>
        <p:spPr>
          <a:xfrm>
            <a:off x="5098211" y="4957679"/>
            <a:ext cx="353684" cy="1016715"/>
          </a:xfrm>
          <a:prstGeom prst="down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7" name="TextBox 26"/>
          <p:cNvSpPr txBox="1"/>
          <p:nvPr/>
        </p:nvSpPr>
        <p:spPr>
          <a:xfrm>
            <a:off x="3640347" y="5996562"/>
            <a:ext cx="3416061" cy="738664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en-US" altLang="ko-KR" sz="1400" dirty="0"/>
              <a:t>Total amount of the Admission Fee and Tuition Fee payable after deducting the deposit paid and scholarship</a:t>
            </a:r>
            <a:endParaRPr lang="ko-KR" altLang="en-US" sz="1400" dirty="0"/>
          </a:p>
        </p:txBody>
      </p:sp>
      <p:sp>
        <p:nvSpPr>
          <p:cNvPr id="28" name="TextBox 27"/>
          <p:cNvSpPr txBox="1"/>
          <p:nvPr/>
        </p:nvSpPr>
        <p:spPr>
          <a:xfrm>
            <a:off x="7553864" y="1935289"/>
            <a:ext cx="1190448" cy="25391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altLang="ko-KR" sz="1050" b="1" dirty="0">
                <a:solidFill>
                  <a:srgbClr val="C00000"/>
                </a:solidFill>
              </a:rPr>
              <a:t>Application No.</a:t>
            </a:r>
            <a:endParaRPr lang="ko-KR" altLang="en-US" sz="1050" b="1" dirty="0">
              <a:solidFill>
                <a:srgbClr val="C00000"/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7627189" y="2606247"/>
            <a:ext cx="1580067" cy="25391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altLang="ko-KR" sz="1050" b="1" dirty="0">
                <a:solidFill>
                  <a:srgbClr val="C00000"/>
                </a:solidFill>
              </a:rPr>
              <a:t>Student Council Fee</a:t>
            </a:r>
            <a:endParaRPr lang="ko-KR" altLang="en-US" sz="1050" b="1" dirty="0">
              <a:solidFill>
                <a:srgbClr val="C00000"/>
              </a:solidFill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5690132" y="1889641"/>
            <a:ext cx="1383108" cy="25391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ko-KR" altLang="en-US" sz="1050" b="1" dirty="0">
              <a:solidFill>
                <a:srgbClr val="C00000"/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9388196" y="2268603"/>
            <a:ext cx="1383108" cy="25391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ko-KR" altLang="en-US" sz="1050" b="1" dirty="0">
              <a:solidFill>
                <a:srgbClr val="C00000"/>
              </a:solidFill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7627190" y="2265797"/>
            <a:ext cx="1043796" cy="25391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altLang="ko-KR" sz="1050" b="1" dirty="0">
                <a:solidFill>
                  <a:srgbClr val="C00000"/>
                </a:solidFill>
              </a:rPr>
              <a:t>Name</a:t>
            </a:r>
            <a:endParaRPr lang="ko-KR" altLang="en-US" sz="1050" b="1" dirty="0">
              <a:solidFill>
                <a:srgbClr val="C00000"/>
              </a:solidFill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7627189" y="2900527"/>
            <a:ext cx="1922253" cy="25391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altLang="ko-KR" sz="1050" b="1" dirty="0">
                <a:solidFill>
                  <a:srgbClr val="C00000"/>
                </a:solidFill>
              </a:rPr>
              <a:t>Alumni Association Fee</a:t>
            </a:r>
            <a:endParaRPr lang="ko-KR" altLang="en-US" sz="1050" b="1" dirty="0">
              <a:solidFill>
                <a:srgbClr val="C00000"/>
              </a:solidFill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7715911" y="4505368"/>
            <a:ext cx="1190445" cy="25391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altLang="ko-KR" sz="1050" b="1" dirty="0">
                <a:solidFill>
                  <a:srgbClr val="C00000"/>
                </a:solidFill>
              </a:rPr>
              <a:t>Total Amount</a:t>
            </a:r>
            <a:endParaRPr lang="ko-KR" altLang="en-US" sz="1050" b="1" dirty="0">
              <a:solidFill>
                <a:srgbClr val="C00000"/>
              </a:solidFill>
            </a:endParaRPr>
          </a:p>
        </p:txBody>
      </p:sp>
      <p:sp>
        <p:nvSpPr>
          <p:cNvPr id="36" name="직사각형 35"/>
          <p:cNvSpPr/>
          <p:nvPr/>
        </p:nvSpPr>
        <p:spPr>
          <a:xfrm>
            <a:off x="7553864" y="1874862"/>
            <a:ext cx="4143555" cy="3082817"/>
          </a:xfrm>
          <a:prstGeom prst="rect">
            <a:avLst/>
          </a:prstGeom>
          <a:noFill/>
          <a:ln w="381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7" name="아래쪽 화살표 36"/>
          <p:cNvSpPr/>
          <p:nvPr/>
        </p:nvSpPr>
        <p:spPr>
          <a:xfrm>
            <a:off x="9359661" y="4957679"/>
            <a:ext cx="525162" cy="91316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8" name="TextBox 37"/>
          <p:cNvSpPr txBox="1"/>
          <p:nvPr/>
        </p:nvSpPr>
        <p:spPr>
          <a:xfrm>
            <a:off x="7965971" y="5870839"/>
            <a:ext cx="3623094" cy="938719"/>
          </a:xfrm>
          <a:prstGeom prst="rect">
            <a:avLst/>
          </a:prstGeom>
          <a:noFill/>
          <a:ln w="38100"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ko-KR" sz="1100" b="1" dirty="0"/>
              <a:t>Optional Fees </a:t>
            </a:r>
            <a:r>
              <a:rPr lang="en-US" altLang="ko-KR" sz="1100" dirty="0"/>
              <a:t>(You don’t have to pay)</a:t>
            </a:r>
          </a:p>
          <a:p>
            <a:r>
              <a:rPr lang="en-US" altLang="ko-KR" sz="1100" dirty="0"/>
              <a:t>Please pay this </a:t>
            </a:r>
            <a:r>
              <a:rPr lang="en-US" altLang="ko-KR" sz="1100" b="1" dirty="0"/>
              <a:t>in addition to </a:t>
            </a:r>
            <a:r>
              <a:rPr lang="en-US" altLang="ko-KR" sz="1100" dirty="0"/>
              <a:t>the total amount of your tuition and admission fees if you wish to join the student council and use snacks, etc., provided by the council.</a:t>
            </a:r>
            <a:endParaRPr lang="ko-KR" altLang="en-US" sz="1100" dirty="0"/>
          </a:p>
        </p:txBody>
      </p:sp>
      <p:sp>
        <p:nvSpPr>
          <p:cNvPr id="39" name="TextBox 38"/>
          <p:cNvSpPr txBox="1"/>
          <p:nvPr/>
        </p:nvSpPr>
        <p:spPr>
          <a:xfrm>
            <a:off x="1316131" y="4045393"/>
            <a:ext cx="2494947" cy="25391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altLang="ko-KR" sz="1050" b="1" dirty="0">
                <a:solidFill>
                  <a:srgbClr val="C00000"/>
                </a:solidFill>
              </a:rPr>
              <a:t>Virtual Account for Payment</a:t>
            </a:r>
            <a:endParaRPr lang="ko-KR" altLang="en-US" sz="1050" b="1" dirty="0">
              <a:solidFill>
                <a:srgbClr val="C00000"/>
              </a:solidFill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333555" y="4319213"/>
            <a:ext cx="1190445" cy="25391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altLang="ko-KR" sz="1050" b="1" dirty="0" err="1">
                <a:solidFill>
                  <a:srgbClr val="C00000"/>
                </a:solidFill>
              </a:rPr>
              <a:t>Shinhan</a:t>
            </a:r>
            <a:r>
              <a:rPr lang="en-US" altLang="ko-KR" sz="1050" b="1" dirty="0">
                <a:solidFill>
                  <a:srgbClr val="C00000"/>
                </a:solidFill>
              </a:rPr>
              <a:t> Bank</a:t>
            </a:r>
            <a:endParaRPr lang="ko-KR" altLang="en-US" sz="1050" b="1" dirty="0">
              <a:solidFill>
                <a:srgbClr val="C00000"/>
              </a:solidFill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345892" y="4568893"/>
            <a:ext cx="1190445" cy="25391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altLang="ko-KR" sz="1050" b="1" dirty="0" err="1">
                <a:solidFill>
                  <a:srgbClr val="C00000"/>
                </a:solidFill>
              </a:rPr>
              <a:t>Kookmin</a:t>
            </a:r>
            <a:r>
              <a:rPr lang="en-US" altLang="ko-KR" sz="1050" b="1" dirty="0">
                <a:solidFill>
                  <a:srgbClr val="C00000"/>
                </a:solidFill>
              </a:rPr>
              <a:t> Bank</a:t>
            </a:r>
            <a:endParaRPr lang="ko-KR" altLang="en-US" sz="1050" b="1" dirty="0">
              <a:solidFill>
                <a:srgbClr val="C00000"/>
              </a:solidFill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1524000" y="4327704"/>
            <a:ext cx="1383108" cy="25391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ko-KR" altLang="en-US" sz="1050" b="1" dirty="0">
              <a:solidFill>
                <a:srgbClr val="C00000"/>
              </a:solidFill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1524000" y="4545959"/>
            <a:ext cx="1383108" cy="25391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ko-KR" altLang="en-US" sz="1050" b="1" dirty="0">
              <a:solidFill>
                <a:srgbClr val="C00000"/>
              </a:solidFill>
            </a:endParaRPr>
          </a:p>
        </p:txBody>
      </p:sp>
      <p:sp>
        <p:nvSpPr>
          <p:cNvPr id="35" name="직사각형 34">
            <a:extLst>
              <a:ext uri="{FF2B5EF4-FFF2-40B4-BE49-F238E27FC236}">
                <a16:creationId xmlns:a16="http://schemas.microsoft.com/office/drawing/2014/main" id="{8EE64173-A434-4A88-9853-2CE0957281E2}"/>
              </a:ext>
            </a:extLst>
          </p:cNvPr>
          <p:cNvSpPr/>
          <p:nvPr/>
        </p:nvSpPr>
        <p:spPr>
          <a:xfrm>
            <a:off x="6348621" y="2128778"/>
            <a:ext cx="953637" cy="111459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4" name="직사각형 43">
            <a:extLst>
              <a:ext uri="{FF2B5EF4-FFF2-40B4-BE49-F238E27FC236}">
                <a16:creationId xmlns:a16="http://schemas.microsoft.com/office/drawing/2014/main" id="{4166CA75-E1D2-4990-9BAF-3294CD326D10}"/>
              </a:ext>
            </a:extLst>
          </p:cNvPr>
          <p:cNvSpPr/>
          <p:nvPr/>
        </p:nvSpPr>
        <p:spPr>
          <a:xfrm>
            <a:off x="597885" y="2143557"/>
            <a:ext cx="2015920" cy="6690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5" name="직사각형 44">
            <a:extLst>
              <a:ext uri="{FF2B5EF4-FFF2-40B4-BE49-F238E27FC236}">
                <a16:creationId xmlns:a16="http://schemas.microsoft.com/office/drawing/2014/main" id="{F14DF2D2-772E-4492-98EA-70BFC3E3BC06}"/>
              </a:ext>
            </a:extLst>
          </p:cNvPr>
          <p:cNvSpPr/>
          <p:nvPr/>
        </p:nvSpPr>
        <p:spPr>
          <a:xfrm>
            <a:off x="2613805" y="560717"/>
            <a:ext cx="2484406" cy="24730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6" name="직사각형 45">
            <a:extLst>
              <a:ext uri="{FF2B5EF4-FFF2-40B4-BE49-F238E27FC236}">
                <a16:creationId xmlns:a16="http://schemas.microsoft.com/office/drawing/2014/main" id="{86113D95-7147-4AE1-A3F5-A871C9A82D97}"/>
              </a:ext>
            </a:extLst>
          </p:cNvPr>
          <p:cNvSpPr/>
          <p:nvPr/>
        </p:nvSpPr>
        <p:spPr>
          <a:xfrm>
            <a:off x="8117457" y="608467"/>
            <a:ext cx="2829463" cy="24730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5916277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228</TotalTime>
  <Words>101</Words>
  <Application>Microsoft Office PowerPoint</Application>
  <PresentationFormat>와이드스크린</PresentationFormat>
  <Paragraphs>21</Paragraphs>
  <Slides>1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2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4" baseType="lpstr">
      <vt:lpstr>맑은 고딕</vt:lpstr>
      <vt:lpstr>Arial</vt:lpstr>
      <vt:lpstr>Office 테마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USER</dc:creator>
  <cp:lastModifiedBy>USER</cp:lastModifiedBy>
  <cp:revision>7</cp:revision>
  <dcterms:created xsi:type="dcterms:W3CDTF">2025-02-06T01:44:16Z</dcterms:created>
  <dcterms:modified xsi:type="dcterms:W3CDTF">2025-08-12T06:03:24Z</dcterms:modified>
</cp:coreProperties>
</file>