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0" r:id="rId4"/>
    <p:sldId id="258" r:id="rId5"/>
    <p:sldId id="259" r:id="rId6"/>
    <p:sldId id="261" r:id="rId7"/>
  </p:sldIdLst>
  <p:sldSz cx="12192000" cy="6858000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3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741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96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49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32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230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23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52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3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66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394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51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8B9E2-D3CC-4D6C-9206-F4FE174D20B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26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400" b="1" dirty="0"/>
              <a:t>Lecture Evaluation Procedure</a:t>
            </a:r>
            <a:br>
              <a:rPr lang="en-US" altLang="ko-KR" sz="4400" b="1" dirty="0"/>
            </a:br>
            <a:endParaRPr lang="ko-KR" altLang="en-US" sz="44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55095"/>
          </a:xfrm>
        </p:spPr>
        <p:txBody>
          <a:bodyPr/>
          <a:lstStyle/>
          <a:p>
            <a:r>
              <a:rPr lang="en-US" altLang="ko-KR" b="1" dirty="0" smtClean="0"/>
              <a:t>Manual </a:t>
            </a:r>
            <a:r>
              <a:rPr lang="en-US" altLang="ko-KR" b="1" dirty="0"/>
              <a:t>for International Students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62606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" b="4810"/>
          <a:stretch/>
        </p:blipFill>
        <p:spPr>
          <a:xfrm>
            <a:off x="1837644" y="188800"/>
            <a:ext cx="8640000" cy="652812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870357" y="1680519"/>
            <a:ext cx="617838" cy="823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3530600" y="1168402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1 : When </a:t>
            </a:r>
            <a:r>
              <a:rPr lang="en-US" altLang="ko-KR" b="1" dirty="0">
                <a:solidFill>
                  <a:srgbClr val="FF0000"/>
                </a:solidFill>
              </a:rPr>
              <a:t>you login </a:t>
            </a:r>
            <a:r>
              <a:rPr lang="en-US" altLang="ko-KR" b="1" dirty="0" err="1" smtClean="0">
                <a:solidFill>
                  <a:srgbClr val="FF0000"/>
                </a:solidFill>
              </a:rPr>
              <a:t>uDRIMS</a:t>
            </a:r>
            <a:r>
              <a:rPr lang="en-US" altLang="ko-KR" b="1" dirty="0">
                <a:solidFill>
                  <a:srgbClr val="FF0000"/>
                </a:solidFill>
              </a:rPr>
              <a:t>, you </a:t>
            </a:r>
            <a:r>
              <a:rPr lang="en-US" altLang="ko-KR" b="1" dirty="0" smtClean="0">
                <a:solidFill>
                  <a:srgbClr val="FF0000"/>
                </a:solidFill>
              </a:rPr>
              <a:t>can </a:t>
            </a:r>
            <a:r>
              <a:rPr lang="en-US" altLang="ko-KR" b="1" dirty="0">
                <a:solidFill>
                  <a:srgbClr val="FF0000"/>
                </a:solidFill>
              </a:rPr>
              <a:t>see this page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7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831133" y="162045"/>
            <a:ext cx="8640000" cy="6597570"/>
            <a:chOff x="2208978" y="-1"/>
            <a:chExt cx="8523975" cy="659757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6" b="3798"/>
            <a:stretch/>
          </p:blipFill>
          <p:spPr>
            <a:xfrm>
              <a:off x="2208978" y="-1"/>
              <a:ext cx="8523975" cy="6597570"/>
            </a:xfrm>
            <a:prstGeom prst="rect">
              <a:avLst/>
            </a:prstGeom>
          </p:spPr>
        </p:pic>
        <p:sp>
          <p:nvSpPr>
            <p:cNvPr id="4" name="모서리가 둥근 직사각형 3"/>
            <p:cNvSpPr/>
            <p:nvPr/>
          </p:nvSpPr>
          <p:spPr>
            <a:xfrm>
              <a:off x="4614529" y="425301"/>
              <a:ext cx="616689" cy="25518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90534" y="86747"/>
              <a:ext cx="6329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FF0000"/>
                  </a:solidFill>
                </a:rPr>
                <a:t>Click</a:t>
              </a:r>
              <a:endParaRPr lang="ko-KR" alt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45931" y="264954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2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대학원학사</a:t>
            </a:r>
            <a:endParaRPr lang="ko-KR" alt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 flipV="1">
            <a:off x="4622800" y="842529"/>
            <a:ext cx="897467" cy="18752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5122333" y="2717801"/>
            <a:ext cx="1261534" cy="380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1720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5334"/>
          <a:stretch/>
        </p:blipFill>
        <p:spPr>
          <a:xfrm>
            <a:off x="1839600" y="196307"/>
            <a:ext cx="8640000" cy="653929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807502" y="760967"/>
            <a:ext cx="478900" cy="2261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26191" y="43238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67175" y="6549082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45931" y="264954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3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교과수업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H="1" flipV="1">
            <a:off x="4155311" y="1049867"/>
            <a:ext cx="1364957" cy="16679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0"/>
          <p:cNvSpPr/>
          <p:nvPr/>
        </p:nvSpPr>
        <p:spPr>
          <a:xfrm>
            <a:off x="5122333" y="2717801"/>
            <a:ext cx="1007315" cy="380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73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4533"/>
          <a:stretch/>
        </p:blipFill>
        <p:spPr>
          <a:xfrm>
            <a:off x="1839600" y="111579"/>
            <a:ext cx="8640000" cy="6594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4827" y="3643953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102441" y="3982507"/>
            <a:ext cx="663908" cy="1842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9743607" y="1345408"/>
            <a:ext cx="407389" cy="1536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626540" y="104162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386874" y="1197122"/>
            <a:ext cx="1070164" cy="104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3588151" y="4336072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4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강의평가등록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2887133" y="4063999"/>
            <a:ext cx="2861734" cy="364067"/>
            <a:chOff x="2887133" y="3997609"/>
            <a:chExt cx="2861734" cy="430458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5748867" y="3997609"/>
              <a:ext cx="0" cy="430458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 flipH="1">
              <a:off x="2887133" y="3997609"/>
              <a:ext cx="286173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모서리가 둥근 직사각형 29"/>
          <p:cNvSpPr/>
          <p:nvPr/>
        </p:nvSpPr>
        <p:spPr>
          <a:xfrm>
            <a:off x="3588151" y="503147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5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조회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748867" y="1591489"/>
            <a:ext cx="4273952" cy="3734043"/>
            <a:chOff x="5926667" y="1591490"/>
            <a:chExt cx="4096152" cy="3708640"/>
          </a:xfrm>
        </p:grpSpPr>
        <p:cxnSp>
          <p:nvCxnSpPr>
            <p:cNvPr id="32" name="직선 연결선 31"/>
            <p:cNvCxnSpPr>
              <a:endCxn id="30" idx="3"/>
            </p:cNvCxnSpPr>
            <p:nvPr/>
          </p:nvCxnSpPr>
          <p:spPr>
            <a:xfrm flipV="1">
              <a:off x="5926667" y="5289708"/>
              <a:ext cx="4096152" cy="10422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30" idx="3"/>
            </p:cNvCxnSpPr>
            <p:nvPr/>
          </p:nvCxnSpPr>
          <p:spPr>
            <a:xfrm flipV="1">
              <a:off x="10022819" y="1591490"/>
              <a:ext cx="0" cy="369821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모서리가 둥근 직사각형 35"/>
          <p:cNvSpPr/>
          <p:nvPr/>
        </p:nvSpPr>
        <p:spPr>
          <a:xfrm>
            <a:off x="3588151" y="570492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6 : </a:t>
            </a:r>
            <a:r>
              <a:rPr lang="en-US" altLang="ko-KR" b="1" dirty="0">
                <a:solidFill>
                  <a:srgbClr val="FF0000"/>
                </a:solidFill>
              </a:rPr>
              <a:t>Your classes will be listed 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152285" y="4422659"/>
            <a:ext cx="1451715" cy="3552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152286" y="5141817"/>
            <a:ext cx="596582" cy="3552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4533"/>
          <a:stretch/>
        </p:blipFill>
        <p:spPr>
          <a:xfrm>
            <a:off x="1839600" y="146304"/>
            <a:ext cx="8640000" cy="6594553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9651382" y="3145991"/>
            <a:ext cx="377038" cy="1358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542906" y="2823318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386874" y="1213598"/>
            <a:ext cx="1070164" cy="104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88151" y="4358722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7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등록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588151" y="5055159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8 : </a:t>
            </a:r>
            <a:r>
              <a:rPr lang="en-US" altLang="ko-KR" b="1" dirty="0">
                <a:solidFill>
                  <a:srgbClr val="FF0000"/>
                </a:solidFill>
              </a:rPr>
              <a:t>Y</a:t>
            </a:r>
            <a:r>
              <a:rPr lang="en-US" altLang="ko-KR" b="1" dirty="0" smtClean="0">
                <a:solidFill>
                  <a:srgbClr val="FF0000"/>
                </a:solidFill>
              </a:rPr>
              <a:t>ou can </a:t>
            </a:r>
            <a:r>
              <a:rPr lang="en-US" altLang="ko-KR" b="1" dirty="0">
                <a:solidFill>
                  <a:srgbClr val="FF0000"/>
                </a:solidFill>
              </a:rPr>
              <a:t>see lecture evaluation page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5698068" y="3342895"/>
            <a:ext cx="4165599" cy="1296838"/>
            <a:chOff x="5926667" y="1591490"/>
            <a:chExt cx="4096152" cy="3708640"/>
          </a:xfrm>
        </p:grpSpPr>
        <p:cxnSp>
          <p:nvCxnSpPr>
            <p:cNvPr id="13" name="직선 연결선 12"/>
            <p:cNvCxnSpPr/>
            <p:nvPr/>
          </p:nvCxnSpPr>
          <p:spPr>
            <a:xfrm flipV="1">
              <a:off x="5926667" y="5289708"/>
              <a:ext cx="4096152" cy="10422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 flipV="1">
              <a:off x="10022819" y="1591490"/>
              <a:ext cx="0" cy="369821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모서리가 둥근 직사각형 14"/>
          <p:cNvSpPr/>
          <p:nvPr/>
        </p:nvSpPr>
        <p:spPr>
          <a:xfrm>
            <a:off x="5152286" y="4426455"/>
            <a:ext cx="545782" cy="380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88151" y="5686071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9 : Finish evaluation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저장하기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Click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6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76</Words>
  <Application>Microsoft Office PowerPoint</Application>
  <PresentationFormat>와이드스크린</PresentationFormat>
  <Paragraphs>16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Lecture Evaluation Procedure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29</cp:revision>
  <cp:lastPrinted>2016-06-08T01:43:01Z</cp:lastPrinted>
  <dcterms:created xsi:type="dcterms:W3CDTF">2016-06-07T08:41:13Z</dcterms:created>
  <dcterms:modified xsi:type="dcterms:W3CDTF">2024-06-05T01:08:12Z</dcterms:modified>
</cp:coreProperties>
</file>